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1" r:id="rId2"/>
    <p:sldId id="260" r:id="rId3"/>
    <p:sldId id="256" r:id="rId4"/>
    <p:sldId id="262" r:id="rId5"/>
    <p:sldId id="263" r:id="rId6"/>
    <p:sldId id="258" r:id="rId7"/>
    <p:sldId id="257" r:id="rId8"/>
    <p:sldId id="259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1E224A-1EBE-4731-B6BC-25313F0D25FE}" v="4" dt="2025-10-30T16:46:16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e Hargreaves" userId="ae0c74316c1b86df" providerId="LiveId" clId="{D9A89EA0-C96C-48CD-8236-E9BC3A8C08D6}"/>
    <pc:docChg chg="custSel addSld modSld sldOrd">
      <pc:chgData name="Denise Hargreaves" userId="ae0c74316c1b86df" providerId="LiveId" clId="{D9A89EA0-C96C-48CD-8236-E9BC3A8C08D6}" dt="2025-10-30T16:46:16.485" v="21" actId="20577"/>
      <pc:docMkLst>
        <pc:docMk/>
      </pc:docMkLst>
      <pc:sldChg chg="modSp">
        <pc:chgData name="Denise Hargreaves" userId="ae0c74316c1b86df" providerId="LiveId" clId="{D9A89EA0-C96C-48CD-8236-E9BC3A8C08D6}" dt="2025-10-30T16:46:16.485" v="21" actId="20577"/>
        <pc:sldMkLst>
          <pc:docMk/>
          <pc:sldMk cId="2894590914" sldId="258"/>
        </pc:sldMkLst>
        <pc:spChg chg="mod">
          <ac:chgData name="Denise Hargreaves" userId="ae0c74316c1b86df" providerId="LiveId" clId="{D9A89EA0-C96C-48CD-8236-E9BC3A8C08D6}" dt="2025-10-30T16:46:16.485" v="21" actId="20577"/>
          <ac:spMkLst>
            <pc:docMk/>
            <pc:sldMk cId="2894590914" sldId="258"/>
            <ac:spMk id="3" creationId="{886ED4BF-D055-EF92-CE91-68E21AD79053}"/>
          </ac:spMkLst>
        </pc:spChg>
      </pc:sldChg>
      <pc:sldChg chg="addSp delSp modSp new mod ord modClrScheme chgLayout">
        <pc:chgData name="Denise Hargreaves" userId="ae0c74316c1b86df" providerId="LiveId" clId="{D9A89EA0-C96C-48CD-8236-E9BC3A8C08D6}" dt="2025-10-30T16:45:57.916" v="19"/>
        <pc:sldMkLst>
          <pc:docMk/>
          <pc:sldMk cId="570481310" sldId="266"/>
        </pc:sldMkLst>
        <pc:spChg chg="del mod">
          <ac:chgData name="Denise Hargreaves" userId="ae0c74316c1b86df" providerId="LiveId" clId="{D9A89EA0-C96C-48CD-8236-E9BC3A8C08D6}" dt="2025-10-30T16:42:32.544" v="3" actId="700"/>
          <ac:spMkLst>
            <pc:docMk/>
            <pc:sldMk cId="570481310" sldId="266"/>
            <ac:spMk id="2" creationId="{3B3CC18F-A67E-5405-89B8-89DEC93749F6}"/>
          </ac:spMkLst>
        </pc:spChg>
        <pc:picChg chg="add mod">
          <ac:chgData name="Denise Hargreaves" userId="ae0c74316c1b86df" providerId="LiveId" clId="{D9A89EA0-C96C-48CD-8236-E9BC3A8C08D6}" dt="2025-10-30T16:45:38.339" v="14" actId="1076"/>
          <ac:picMkLst>
            <pc:docMk/>
            <pc:sldMk cId="570481310" sldId="266"/>
            <ac:picMk id="3" creationId="{17CF4E25-60CB-2434-B47E-BCC77D543820}"/>
          </ac:picMkLst>
        </pc:picChg>
        <pc:picChg chg="add mod">
          <ac:chgData name="Denise Hargreaves" userId="ae0c74316c1b86df" providerId="LiveId" clId="{D9A89EA0-C96C-48CD-8236-E9BC3A8C08D6}" dt="2025-10-30T16:45:45.159" v="17" actId="1076"/>
          <ac:picMkLst>
            <pc:docMk/>
            <pc:sldMk cId="570481310" sldId="266"/>
            <ac:picMk id="4" creationId="{7D4D2EC4-DB12-3AF5-D99B-67AC7CE4BF1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DC16-55A8-473B-9176-62F1EC2351FF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DEF2-70ED-4BA8-A043-3220ACE4F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54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DC16-55A8-473B-9176-62F1EC2351FF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DEF2-70ED-4BA8-A043-3220ACE4F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89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DC16-55A8-473B-9176-62F1EC2351FF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DEF2-70ED-4BA8-A043-3220ACE4FDD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2615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DC16-55A8-473B-9176-62F1EC2351FF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DEF2-70ED-4BA8-A043-3220ACE4F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10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DC16-55A8-473B-9176-62F1EC2351FF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DEF2-70ED-4BA8-A043-3220ACE4FDD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6052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DC16-55A8-473B-9176-62F1EC2351FF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DEF2-70ED-4BA8-A043-3220ACE4F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546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DC16-55A8-473B-9176-62F1EC2351FF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DEF2-70ED-4BA8-A043-3220ACE4F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092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DC16-55A8-473B-9176-62F1EC2351FF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DEF2-70ED-4BA8-A043-3220ACE4F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12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DC16-55A8-473B-9176-62F1EC2351FF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DEF2-70ED-4BA8-A043-3220ACE4F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35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DC16-55A8-473B-9176-62F1EC2351FF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DEF2-70ED-4BA8-A043-3220ACE4F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2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DC16-55A8-473B-9176-62F1EC2351FF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DEF2-70ED-4BA8-A043-3220ACE4F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9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DC16-55A8-473B-9176-62F1EC2351FF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DEF2-70ED-4BA8-A043-3220ACE4F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56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DC16-55A8-473B-9176-62F1EC2351FF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DEF2-70ED-4BA8-A043-3220ACE4F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89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DC16-55A8-473B-9176-62F1EC2351FF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DEF2-70ED-4BA8-A043-3220ACE4F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7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DC16-55A8-473B-9176-62F1EC2351FF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DEF2-70ED-4BA8-A043-3220ACE4F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14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DEF2-70ED-4BA8-A043-3220ACE4FDD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DC16-55A8-473B-9176-62F1EC2351FF}" type="datetimeFigureOut">
              <a:rPr lang="en-GB" smtClean="0"/>
              <a:t>30/10/2025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4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FDC16-55A8-473B-9176-62F1EC2351FF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A4DEF2-70ED-4BA8-A043-3220ACE4F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98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dkah26@gmail.c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EF899-0D8E-9726-8ECE-5D87277D7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8364520" cy="1646302"/>
          </a:xfrm>
        </p:spPr>
        <p:txBody>
          <a:bodyPr/>
          <a:lstStyle/>
          <a:p>
            <a:pPr algn="l"/>
            <a:r>
              <a:rPr lang="en-US" dirty="0"/>
              <a:t>District Grant Applications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7F334A-5BDB-8CDA-F266-D13E8EB047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96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20CE9-4645-055C-05AD-CFA8248A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809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B50F8-6833-AC48-FBE4-0390536F1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4335"/>
            <a:ext cx="11219698" cy="4537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At the moment the ‘email the Grants Officer’ button is not working. Therefore, use the following email…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dkah26@gmail.com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If you have any queries or questions please ASK. </a:t>
            </a:r>
          </a:p>
          <a:p>
            <a:pPr marL="0" indent="0">
              <a:buNone/>
            </a:pPr>
            <a:r>
              <a:rPr lang="en-US" sz="2800" dirty="0"/>
              <a:t>I and the RMC are here to help you.</a:t>
            </a:r>
          </a:p>
          <a:p>
            <a:endParaRPr lang="en-US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2135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CF4E25-60CB-2434-B47E-BCC77D543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423" y="2776998"/>
            <a:ext cx="6658393" cy="2478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4D2EC4-DB12-3AF5-D99B-67AC7CE4B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184" y="1174449"/>
            <a:ext cx="2737055" cy="488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8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AC937-1A33-80D7-66E7-63740BBF2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https://www.wmmethodists.org.uk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35210-0A06-52BB-6E1A-96C879B20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“Grants” on the far right as one looks at the page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2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851501-47C8-16EA-F7F8-89272953D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A1F48B-0505-BE99-424D-BB59CEC4E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CA2C6-B22C-44A2-23BA-308900133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02" y="292336"/>
            <a:ext cx="11949196" cy="62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9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846D75-89DA-37E6-B695-2EF371A1E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6"/>
          <a:stretch>
            <a:fillRect/>
          </a:stretch>
        </p:blipFill>
        <p:spPr>
          <a:xfrm>
            <a:off x="0" y="918701"/>
            <a:ext cx="12192000" cy="502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5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A72D58-A734-25A7-266F-531A3E744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21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03C9C-EF29-6385-58DF-9F99B6FB2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135"/>
            <a:ext cx="10515600" cy="858531"/>
          </a:xfrm>
        </p:spPr>
        <p:txBody>
          <a:bodyPr/>
          <a:lstStyle/>
          <a:p>
            <a:r>
              <a:rPr lang="en-US" dirty="0"/>
              <a:t>Grants Policy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ED4BF-D055-EF92-CE91-68E21AD79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25677"/>
            <a:ext cx="11049000" cy="531925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See the Grants Policy for what you can apply for and the criteria required. This can be found at the bottom of the page on the left-hand side and is a click button.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policy outlines:</a:t>
            </a:r>
          </a:p>
          <a:p>
            <a:pPr marL="0" indent="0">
              <a:buNone/>
            </a:pPr>
            <a:r>
              <a:rPr lang="en-US" sz="2400" dirty="0"/>
              <a:t>1. General Comments</a:t>
            </a:r>
          </a:p>
          <a:p>
            <a:pPr marL="0" indent="0">
              <a:buNone/>
            </a:pPr>
            <a:r>
              <a:rPr lang="en-US" sz="2400" dirty="0"/>
              <a:t>2. Grant Streams</a:t>
            </a:r>
          </a:p>
          <a:p>
            <a:pPr marL="0" indent="0">
              <a:buNone/>
            </a:pPr>
            <a:r>
              <a:rPr lang="en-US" sz="2400" dirty="0"/>
              <a:t>3. Application Process</a:t>
            </a:r>
          </a:p>
          <a:p>
            <a:pPr marL="0" indent="0">
              <a:buNone/>
            </a:pPr>
            <a:r>
              <a:rPr lang="en-US" sz="2400" dirty="0"/>
              <a:t>4. Appendix: Other Sources of Funding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It is essential that one reads the Grants Policy BEFORE putting </a:t>
            </a:r>
            <a:r>
              <a:rPr lang="en-US" sz="2400">
                <a:solidFill>
                  <a:srgbClr val="FF0000"/>
                </a:solidFill>
              </a:rPr>
              <a:t>in an application.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59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3A41-1716-BFF4-D562-95AA648D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 Available for</a:t>
            </a:r>
            <a:r>
              <a:rPr lang="en-US" i="1" dirty="0"/>
              <a:t>…</a:t>
            </a:r>
            <a:r>
              <a:rPr lang="en-US" sz="2400" i="1" dirty="0"/>
              <a:t>(subject to meeting the Grants Policy criteria)</a:t>
            </a:r>
            <a:endParaRPr lang="en-GB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DE64C-BA78-B653-F100-FDB832AD2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23054"/>
            <a:ext cx="10275801" cy="50612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1. New Places for New People</a:t>
            </a:r>
          </a:p>
          <a:p>
            <a:pPr marL="0" indent="0">
              <a:buNone/>
            </a:pPr>
            <a:r>
              <a:rPr lang="en-US" sz="2800" dirty="0"/>
              <a:t>2. Net Zero 2030 Improvements</a:t>
            </a:r>
          </a:p>
          <a:p>
            <a:pPr marL="0" indent="0">
              <a:buNone/>
            </a:pPr>
            <a:r>
              <a:rPr lang="en-US" sz="2800" dirty="0"/>
              <a:t>3. Church Growth Support, including the employment of lay staff</a:t>
            </a:r>
          </a:p>
          <a:p>
            <a:pPr marL="0" indent="0">
              <a:buNone/>
            </a:pPr>
            <a:r>
              <a:rPr lang="en-US" sz="2800" dirty="0"/>
              <a:t>4. Children and Young People</a:t>
            </a:r>
          </a:p>
          <a:p>
            <a:pPr marL="0" indent="0">
              <a:buNone/>
            </a:pPr>
            <a:r>
              <a:rPr lang="en-US" sz="2800" dirty="0"/>
              <a:t>5. Justice Seeking Church</a:t>
            </a:r>
          </a:p>
          <a:p>
            <a:pPr marL="0" indent="0">
              <a:buNone/>
            </a:pPr>
            <a:r>
              <a:rPr lang="en-US" sz="2800" dirty="0"/>
              <a:t>6. Small Grants</a:t>
            </a:r>
          </a:p>
          <a:p>
            <a:pPr marL="0" indent="0">
              <a:buNone/>
            </a:pPr>
            <a:r>
              <a:rPr lang="en-US" sz="2800" dirty="0"/>
              <a:t>7. Training</a:t>
            </a:r>
          </a:p>
          <a:p>
            <a:pPr marL="0" indent="0">
              <a:buNone/>
            </a:pPr>
            <a:r>
              <a:rPr lang="en-US" sz="2800" dirty="0"/>
              <a:t>8. General Property Grants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2329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F1C5D-5822-D556-525F-B40189E5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Grants Application Form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28B68-5C82-810D-87AE-FEFA8608D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" y="2160589"/>
            <a:ext cx="11759381" cy="4476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Is available to download and is in Word Format</a:t>
            </a:r>
          </a:p>
          <a:p>
            <a:pPr marL="0" indent="0">
              <a:buNone/>
            </a:pPr>
            <a:r>
              <a:rPr lang="en-US" sz="2800" dirty="0"/>
              <a:t>– please </a:t>
            </a:r>
            <a:r>
              <a:rPr lang="en-US" sz="2800" i="1" u="sng" dirty="0"/>
              <a:t>do not </a:t>
            </a:r>
            <a:r>
              <a:rPr lang="en-US" sz="2800" dirty="0"/>
              <a:t>send it to me as a PDF. If I need to alter it on your behalf after speaking to you, I cannot do so if it is in PDF format.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The form is available at the bottom of the page on the right-hand side.</a:t>
            </a:r>
          </a:p>
          <a:p>
            <a:pPr marL="0" indent="0">
              <a:buNone/>
            </a:pPr>
            <a:r>
              <a:rPr lang="en-US" sz="2800" dirty="0"/>
              <a:t>Do not be put off, the questions are there to help you!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5961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73533C-B122-BF7E-3777-08D93901E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976"/>
            <a:ext cx="12192000" cy="6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7663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288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Facet</vt:lpstr>
      <vt:lpstr>District Grant Applications</vt:lpstr>
      <vt:lpstr>https://www.wmmethodists.org.uk</vt:lpstr>
      <vt:lpstr>PowerPoint Presentation</vt:lpstr>
      <vt:lpstr>PowerPoint Presentation</vt:lpstr>
      <vt:lpstr>PowerPoint Presentation</vt:lpstr>
      <vt:lpstr>Grants Policy</vt:lpstr>
      <vt:lpstr>Grants Available for…(subject to meeting the Grants Policy criteria)</vt:lpstr>
      <vt:lpstr>The Grants Application Form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Denise Hargreaves</dc:creator>
  <cp:lastModifiedBy>Denise Hargreaves</cp:lastModifiedBy>
  <cp:revision>1</cp:revision>
  <dcterms:created xsi:type="dcterms:W3CDTF">2025-10-30T16:05:36Z</dcterms:created>
  <dcterms:modified xsi:type="dcterms:W3CDTF">2025-10-30T16:46:18Z</dcterms:modified>
</cp:coreProperties>
</file>